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</p:sldMasterIdLst>
  <p:notesMasterIdLst>
    <p:notesMasterId r:id="rId10"/>
  </p:notesMasterIdLst>
  <p:handoutMasterIdLst>
    <p:handoutMasterId r:id="rId11"/>
  </p:handoutMasterIdLst>
  <p:sldIdLst>
    <p:sldId id="256" r:id="rId5"/>
    <p:sldId id="975" r:id="rId6"/>
    <p:sldId id="974" r:id="rId7"/>
    <p:sldId id="976" r:id="rId8"/>
    <p:sldId id="973" r:id="rId9"/>
  </p:sldIdLst>
  <p:sldSz cx="9144000" cy="6858000" type="screen4x3"/>
  <p:notesSz cx="9144000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312" userDrawn="1">
          <p15:clr>
            <a:srgbClr val="A4A3A4"/>
          </p15:clr>
        </p15:guide>
        <p15:guide id="4" orient="horz" pos="3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00000"/>
    <a:srgbClr val="F9E5E5"/>
    <a:srgbClr val="B7FFCF"/>
    <a:srgbClr val="9BFFBC"/>
    <a:srgbClr val="CC3300"/>
    <a:srgbClr val="CDFDCB"/>
    <a:srgbClr val="CBFDDF"/>
    <a:srgbClr val="CBFDF3"/>
    <a:srgbClr val="C9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7792" autoAdjust="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>
        <p:guide orient="horz" pos="2183"/>
        <p:guide pos="2880"/>
        <p:guide orient="horz" pos="3312"/>
        <p:guide orient="horz" pos="33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2A96E924-1698-4BC2-BBD9-4206877234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5A30F1E1-3ABF-4C4D-9071-BF72975DC1C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2" name="Rectangle 4">
            <a:extLst>
              <a:ext uri="{FF2B5EF4-FFF2-40B4-BE49-F238E27FC236}">
                <a16:creationId xmlns:a16="http://schemas.microsoft.com/office/drawing/2014/main" id="{FF5A05C2-F542-4A4C-B658-1D54579F18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3" name="Rectangle 5">
            <a:extLst>
              <a:ext uri="{FF2B5EF4-FFF2-40B4-BE49-F238E27FC236}">
                <a16:creationId xmlns:a16="http://schemas.microsoft.com/office/drawing/2014/main" id="{B1605545-8DD6-4C82-8E00-42BB9F14AAD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28CC586-BB91-4DE9-8772-33D95FAF4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02FBAB5-52E7-4134-94D5-05BF8B2C0C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7161A9-D714-4206-83AD-821B571E00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6410D68A-A76A-4C99-9AE0-F84451AECE0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A25EED5-BFB8-471A-888A-AC77A03135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DD1196D-ACDD-4457-8C31-2B9575A2A8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726A13F-D756-4302-BE68-B8C21F85F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54763A1-6E6C-4F7B-B40E-875907B63C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Slides 1-51</a:t>
            </a:r>
          </a:p>
          <a:p>
            <a:endParaRPr lang="en-US" dirty="0"/>
          </a:p>
          <a:p>
            <a:r>
              <a:rPr lang="en-US" dirty="0" err="1"/>
              <a:t>Phần</a:t>
            </a:r>
            <a:r>
              <a:rPr lang="en-US" dirty="0"/>
              <a:t> 2: 52-222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3EAD96-CA34-46AD-8AE5-2E3966BA905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00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B57238-6DC7-41DE-A65D-C7BAB7E70F81}"/>
              </a:ext>
            </a:extLst>
          </p:cNvPr>
          <p:cNvSpPr/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DFB9AA-0F06-4174-AA14-9D729604C56B}"/>
              </a:ext>
            </a:extLst>
          </p:cNvPr>
          <p:cNvCxnSpPr/>
          <p:nvPr userDrawn="1"/>
        </p:nvCxnSpPr>
        <p:spPr bwMode="auto">
          <a:xfrm>
            <a:off x="1219200" y="3614352"/>
            <a:ext cx="6705600" cy="0"/>
          </a:xfrm>
          <a:prstGeom prst="line">
            <a:avLst/>
          </a:prstGeom>
          <a:pattFill prst="narHorz">
            <a:fgClr>
              <a:schemeClr val="tx2"/>
            </a:fgClr>
            <a:bgClr>
              <a:schemeClr val="bg1"/>
            </a:bgClr>
          </a:patt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5" name="Picture 3">
            <a:extLst>
              <a:ext uri="{FF2B5EF4-FFF2-40B4-BE49-F238E27FC236}">
                <a16:creationId xmlns:a16="http://schemas.microsoft.com/office/drawing/2014/main" id="{4219F551-BD88-7955-4326-DA40BE78A4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" y="76200"/>
            <a:ext cx="355352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43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2" cy="706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" y="1143000"/>
            <a:ext cx="8818563" cy="4135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80518"/>
            <a:ext cx="5486400" cy="464408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D18B5-77FC-45F9-86EC-5ABF4E4689E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52399" y="1556544"/>
            <a:ext cx="53340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41F01-1A4C-4470-88F4-67A2289D21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07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2" cy="706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" y="1143000"/>
            <a:ext cx="8818563" cy="4135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80518"/>
            <a:ext cx="4343400" cy="464408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D18B5-77FC-45F9-86EC-5ABF4E4689E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52399" y="1556544"/>
            <a:ext cx="53340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1D803-C389-4146-AAE0-D6FF017044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775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2" cy="706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" y="1143000"/>
            <a:ext cx="8818563" cy="4135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D18B5-77FC-45F9-86EC-5ABF4E4689E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52399" y="1556544"/>
            <a:ext cx="53340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1D803-C389-4146-AAE0-D6FF017044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486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D6200-AFF4-452B-8C23-2C2DDCE537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" y="1143000"/>
            <a:ext cx="8802688" cy="990600"/>
          </a:xfrm>
          <a:ln>
            <a:solidFill>
              <a:srgbClr val="00B050"/>
            </a:solidFill>
          </a:ln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AA7EA6-65A3-4F3C-8C4F-E0A0DCC531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" y="2209800"/>
            <a:ext cx="8802688" cy="4495800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057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3671E1-FDE6-4316-8AAE-77D9F73CD608}"/>
              </a:ext>
            </a:extLst>
          </p:cNvPr>
          <p:cNvSpPr/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522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419600" cy="5185162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8" y="1139438"/>
            <a:ext cx="4267200" cy="5185162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5F5163-25A9-4E41-BB75-CBC1C16C48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32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419600" cy="5185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8" y="1139438"/>
            <a:ext cx="4267200" cy="5185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5F5163-25A9-4E41-BB75-CBC1C16C48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686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2" cy="706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4344988" cy="4313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00200"/>
            <a:ext cx="4344988" cy="472440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325938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325938" cy="472440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4C6C06-4C43-4676-B78C-2716CC63BA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C1549C-7ED1-4173-8A27-5E547ECE677F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52399" y="1556544"/>
            <a:ext cx="434498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CB2687-35B2-48B5-AF85-148B923E97A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4645025" y="1556544"/>
            <a:ext cx="43465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629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2508250" cy="7064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"/>
            <a:ext cx="5395912" cy="6248400"/>
          </a:xfrm>
          <a:solidFill>
            <a:schemeClr val="bg1"/>
          </a:solidFill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143000"/>
            <a:ext cx="3313113" cy="5181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CA26067-CC47-482D-A1AB-4B3383A3A6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953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E7F737-E460-47BF-B1A8-B92CCF753691}"/>
              </a:ext>
            </a:extLst>
          </p:cNvPr>
          <p:cNvSpPr/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762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949825"/>
            <a:ext cx="5486400" cy="566738"/>
          </a:xfrm>
        </p:spPr>
        <p:txBody>
          <a:bodyPr/>
          <a:lstStyle>
            <a:lvl1pPr algn="ctr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51656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215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16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AB56E10-AFA7-40D8-9636-F9CED5E841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190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63637"/>
            <a:ext cx="8802688" cy="5160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508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06A3E5-D1AA-4C23-8802-7DCE70AF45D6}"/>
              </a:ext>
            </a:extLst>
          </p:cNvPr>
          <p:cNvSpPr/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152400"/>
            <a:ext cx="1563688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7162800" cy="6172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8970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24" y="80319"/>
            <a:ext cx="7726363" cy="702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1" y="1143000"/>
            <a:ext cx="4312508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0854" y="1143000"/>
            <a:ext cx="4284234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E725F5-00AA-4B7A-BA34-782F15360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2614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26363" cy="706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19200" y="1143000"/>
            <a:ext cx="7735888" cy="51816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6259E5-EB76-4103-B7B0-6C1D6C73E6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395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3" cy="706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519" y="1143000"/>
            <a:ext cx="4644081" cy="5193513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2999" y="1143000"/>
            <a:ext cx="4017963" cy="2493963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2999" y="3712997"/>
            <a:ext cx="4026243" cy="2623516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4C97B-9042-4CAC-9F80-6F3FC52452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1649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76200"/>
            <a:ext cx="7735888" cy="706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143000"/>
            <a:ext cx="4724400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199" y="1143000"/>
            <a:ext cx="3925889" cy="2493963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199" y="3733800"/>
            <a:ext cx="3925889" cy="2590799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35F35-FC75-4A2F-A128-F1B1DD704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6071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1_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76200"/>
            <a:ext cx="7735888" cy="706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143000"/>
            <a:ext cx="4724400" cy="518160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199" y="1143000"/>
            <a:ext cx="3925889" cy="249396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199" y="3733800"/>
            <a:ext cx="3925889" cy="2590799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35F35-FC75-4A2F-A128-F1B1DD704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0270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7562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29FC4B-97FF-4820-A685-6E3E40D886F7}"/>
              </a:ext>
            </a:extLst>
          </p:cNvPr>
          <p:cNvSpPr/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0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E4E995-BE92-43EA-8CE4-7DC2544A55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617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74752"/>
            <a:ext cx="7735888" cy="91584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 – 2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E4E995-BE92-43EA-8CE4-7DC2544A55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54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239AE73-B4DD-465F-8021-F68581DE4C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03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74752"/>
            <a:ext cx="7735888" cy="91584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 – 2 lines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E4E995-BE92-43EA-8CE4-7DC2544A55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114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4572000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E4E995-BE92-43EA-8CE4-7DC2544A55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980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172200" cy="518160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E4E995-BE92-43EA-8CE4-7DC2544A55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476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768">
          <p15:clr>
            <a:srgbClr val="FBAE40"/>
          </p15:clr>
        </p15:guide>
        <p15:guide id="4" orient="horz" pos="3984">
          <p15:clr>
            <a:srgbClr val="FBAE40"/>
          </p15:clr>
        </p15:guide>
        <p15:guide id="5" pos="96">
          <p15:clr>
            <a:srgbClr val="FBAE40"/>
          </p15:clr>
        </p15:guide>
        <p15:guide id="6" pos="566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51762" cy="7064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" y="1143000"/>
            <a:ext cx="8818563" cy="4135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80518"/>
            <a:ext cx="8818562" cy="4644081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D18B5-77FC-45F9-86EC-5ABF4E4689E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52399" y="1556544"/>
            <a:ext cx="53340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F37A-88FC-4C8A-8C93-97A18E4BAB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24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D918C-DD16-4D48-9058-65707E8B8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46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DB604BD-AEA9-4028-B6BC-6822C976AA26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366713" y="111125"/>
            <a:ext cx="438150" cy="3746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2C159841-CD29-4F92-9060-3C73CD69D95E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749300" y="111125"/>
            <a:ext cx="328613" cy="37465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31FFF34E-AACD-46EB-BF9D-FABAA2C88411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490538" y="533400"/>
            <a:ext cx="422275" cy="3746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59245549-26B6-4AB1-8CC9-27F2A9F076D5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862013" y="533400"/>
            <a:ext cx="368300" cy="37465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A2DE0CA3-52B5-4805-AF50-DE513FFC7B66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76200" y="449263"/>
            <a:ext cx="560388" cy="3333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49A194E3-F983-4086-A0D4-F72B73B64C1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11200" y="125413"/>
            <a:ext cx="31750" cy="8302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BB136386-BDB0-409C-9E9F-4DC69751C3C8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42913" y="990600"/>
            <a:ext cx="8226425" cy="746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53C757F4-971A-416E-905C-05D4E4DB6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4752"/>
            <a:ext cx="7735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9B24A018-6DD5-4009-A8EC-48FF15462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63637"/>
            <a:ext cx="8802688" cy="554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85" r:id="rId2"/>
    <p:sldLayoutId id="2147483790" r:id="rId3"/>
    <p:sldLayoutId id="2147483796" r:id="rId4"/>
    <p:sldLayoutId id="2147483775" r:id="rId5"/>
    <p:sldLayoutId id="2147483798" r:id="rId6"/>
    <p:sldLayoutId id="2147483793" r:id="rId7"/>
    <p:sldLayoutId id="2147483794" r:id="rId8"/>
    <p:sldLayoutId id="2147483787" r:id="rId9"/>
    <p:sldLayoutId id="2147483788" r:id="rId10"/>
    <p:sldLayoutId id="2147483789" r:id="rId11"/>
    <p:sldLayoutId id="2147483791" r:id="rId12"/>
    <p:sldLayoutId id="2147483795" r:id="rId13"/>
    <p:sldLayoutId id="2147483772" r:id="rId14"/>
    <p:sldLayoutId id="2147483773" r:id="rId15"/>
    <p:sldLayoutId id="2147483792" r:id="rId16"/>
    <p:sldLayoutId id="2147483774" r:id="rId17"/>
    <p:sldLayoutId id="2147483777" r:id="rId18"/>
    <p:sldLayoutId id="2147483778" r:id="rId19"/>
    <p:sldLayoutId id="2147483779" r:id="rId20"/>
    <p:sldLayoutId id="2147483780" r:id="rId21"/>
    <p:sldLayoutId id="2147483781" r:id="rId22"/>
    <p:sldLayoutId id="2147483782" r:id="rId23"/>
    <p:sldLayoutId id="2147483783" r:id="rId24"/>
    <p:sldLayoutId id="2147483784" r:id="rId25"/>
    <p:sldLayoutId id="2147483797" r:id="rId26"/>
    <p:sldLayoutId id="2147483800" r:id="rId27"/>
    <p:sldLayoutId id="2147483804" r:id="rId2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0">
          <a:solidFill>
            <a:srgbClr val="A5002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rgbClr val="003300"/>
          </a:solidFill>
          <a:latin typeface="Book Antiqua" pitchFamily="18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rgbClr val="003366"/>
          </a:solidFill>
          <a:latin typeface="Book Antiqua" pitchFamily="18" charset="0"/>
          <a:cs typeface="+mn-cs"/>
        </a:defRPr>
      </a:lvl3pPr>
      <a:lvl4pPr marL="0" indent="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None/>
        <a:defRPr sz="2400" b="1">
          <a:solidFill>
            <a:schemeClr val="tx1"/>
          </a:solidFill>
          <a:latin typeface="+mn-lt"/>
          <a:cs typeface="+mn-cs"/>
        </a:defRPr>
      </a:lvl4pPr>
      <a:lvl5pPr marL="0" indent="0" algn="ctr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None/>
        <a:defRPr sz="2400">
          <a:solidFill>
            <a:srgbClr val="00B05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j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j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j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720">
          <p15:clr>
            <a:srgbClr val="F26B43"/>
          </p15:clr>
        </p15:guide>
        <p15:guide id="4" orient="horz" pos="4224">
          <p15:clr>
            <a:srgbClr val="F26B43"/>
          </p15:clr>
        </p15:guide>
        <p15:guide id="5" pos="96">
          <p15:clr>
            <a:srgbClr val="F26B43"/>
          </p15:clr>
        </p15:guide>
        <p15:guide id="6" pos="5651">
          <p15:clr>
            <a:srgbClr val="F26B43"/>
          </p15:clr>
        </p15:guide>
        <p15:guide id="7" orient="horz" pos="493">
          <p15:clr>
            <a:srgbClr val="F26B43"/>
          </p15:clr>
        </p15:guide>
        <p15:guide id="8" pos="768">
          <p15:clr>
            <a:srgbClr val="F26B43"/>
          </p15:clr>
        </p15:guide>
        <p15:guide id="9" orient="horz" pos="48">
          <p15:clr>
            <a:srgbClr val="F26B43"/>
          </p15:clr>
        </p15:guide>
        <p15:guide id="10" orient="horz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828800"/>
            <a:ext cx="7543800" cy="1600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CN" sz="5400" b="1" dirty="0" err="1">
                <a:latin typeface="+mn-lt"/>
              </a:rPr>
              <a:t>Tiêu</a:t>
            </a:r>
            <a:r>
              <a:rPr lang="en-US" altLang="zh-CN" sz="5400" b="1" dirty="0">
                <a:latin typeface="+mn-lt"/>
              </a:rPr>
              <a:t> </a:t>
            </a:r>
            <a:r>
              <a:rPr lang="en-US" altLang="zh-CN" sz="5400" b="1" dirty="0" err="1">
                <a:latin typeface="+mn-lt"/>
              </a:rPr>
              <a:t>đề</a:t>
            </a:r>
            <a:r>
              <a:rPr lang="en-US" altLang="zh-CN" sz="5400" b="1" dirty="0">
                <a:latin typeface="+mn-lt"/>
              </a:rPr>
              <a:t> </a:t>
            </a:r>
            <a:r>
              <a:rPr lang="en-US" altLang="zh-CN" sz="5400" b="1" dirty="0" err="1">
                <a:latin typeface="+mn-lt"/>
              </a:rPr>
              <a:t>báo</a:t>
            </a:r>
            <a:r>
              <a:rPr lang="en-US" altLang="zh-CN" sz="5400" b="1" dirty="0">
                <a:latin typeface="+mn-lt"/>
              </a:rPr>
              <a:t> </a:t>
            </a:r>
            <a:r>
              <a:rPr lang="en-US" altLang="zh-CN" sz="5400" b="1" dirty="0" err="1">
                <a:latin typeface="+mn-lt"/>
              </a:rPr>
              <a:t>cáo</a:t>
            </a:r>
            <a:endParaRPr lang="en-US" sz="1800" b="1" dirty="0">
              <a:latin typeface="+mn-lt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8C5B1-3A50-FEAE-8721-382FD109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lục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72C33-5B67-F167-5D88-5119FB09B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Nội</a:t>
            </a:r>
            <a:r>
              <a:rPr lang="en-US" dirty="0"/>
              <a:t> dung 1</a:t>
            </a:r>
          </a:p>
          <a:p>
            <a:r>
              <a:rPr lang="en-US" dirty="0" err="1"/>
              <a:t>Nội</a:t>
            </a:r>
            <a:r>
              <a:rPr lang="en-US" dirty="0"/>
              <a:t> dung 2</a:t>
            </a:r>
          </a:p>
          <a:p>
            <a:r>
              <a:rPr lang="en-US" dirty="0" err="1"/>
              <a:t>Nội</a:t>
            </a:r>
            <a:r>
              <a:rPr lang="en-US"/>
              <a:t> dung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6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ADF5-EF36-A097-7606-9B371C1C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EDB66-1094-7CD3-270F-8CF5CA153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Nội</a:t>
            </a:r>
            <a:r>
              <a:rPr lang="en-US" dirty="0"/>
              <a:t> dung 1</a:t>
            </a:r>
          </a:p>
          <a:p>
            <a:pPr lvl="1"/>
            <a:r>
              <a:rPr lang="en-US" dirty="0" err="1"/>
              <a:t>Nội</a:t>
            </a:r>
            <a:r>
              <a:rPr lang="en-US" dirty="0"/>
              <a:t> dung 1.1.</a:t>
            </a:r>
          </a:p>
        </p:txBody>
      </p:sp>
    </p:spTree>
    <p:extLst>
      <p:ext uri="{BB962C8B-B14F-4D97-AF65-F5344CB8AC3E}">
        <p14:creationId xmlns:p14="http://schemas.microsoft.com/office/powerpoint/2010/main" val="315527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372F-EF1B-9490-9ADA-AAC12F03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shape</a:t>
            </a:r>
            <a:endParaRPr lang="vi-VN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164F74-7EA2-F15B-B507-C03D92AB728A}"/>
              </a:ext>
            </a:extLst>
          </p:cNvPr>
          <p:cNvSpPr/>
          <p:nvPr/>
        </p:nvSpPr>
        <p:spPr bwMode="auto">
          <a:xfrm>
            <a:off x="569260" y="3347411"/>
            <a:ext cx="1120588" cy="1120588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49E743-2F61-3219-ED88-967909228AB8}"/>
              </a:ext>
            </a:extLst>
          </p:cNvPr>
          <p:cNvSpPr/>
          <p:nvPr/>
        </p:nvSpPr>
        <p:spPr bwMode="auto">
          <a:xfrm>
            <a:off x="569260" y="3907705"/>
            <a:ext cx="1120588" cy="11205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EF43CE1-6593-F299-5EA7-EC66AE6136AB}"/>
              </a:ext>
            </a:extLst>
          </p:cNvPr>
          <p:cNvSpPr/>
          <p:nvPr/>
        </p:nvSpPr>
        <p:spPr bwMode="auto">
          <a:xfrm flipV="1">
            <a:off x="3646394" y="2706902"/>
            <a:ext cx="1120588" cy="560294"/>
          </a:xfrm>
          <a:custGeom>
            <a:avLst/>
            <a:gdLst>
              <a:gd name="connsiteX0" fmla="*/ 560294 w 1120588"/>
              <a:gd name="connsiteY0" fmla="*/ 0 h 560294"/>
              <a:gd name="connsiteX1" fmla="*/ 1120588 w 1120588"/>
              <a:gd name="connsiteY1" fmla="*/ 560294 h 560294"/>
              <a:gd name="connsiteX2" fmla="*/ 0 w 1120588"/>
              <a:gd name="connsiteY2" fmla="*/ 560294 h 560294"/>
              <a:gd name="connsiteX3" fmla="*/ 560294 w 1120588"/>
              <a:gd name="connsiteY3" fmla="*/ 0 h 56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588" h="560294">
                <a:moveTo>
                  <a:pt x="560294" y="0"/>
                </a:moveTo>
                <a:cubicBezTo>
                  <a:pt x="869736" y="0"/>
                  <a:pt x="1120588" y="250852"/>
                  <a:pt x="1120588" y="560294"/>
                </a:cubicBezTo>
                <a:lnTo>
                  <a:pt x="0" y="560294"/>
                </a:lnTo>
                <a:cubicBezTo>
                  <a:pt x="0" y="250852"/>
                  <a:pt x="250852" y="0"/>
                  <a:pt x="560294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F88EB1-73C1-E07E-F6C6-9BDD1B4EB8CE}"/>
              </a:ext>
            </a:extLst>
          </p:cNvPr>
          <p:cNvSpPr/>
          <p:nvPr/>
        </p:nvSpPr>
        <p:spPr bwMode="auto">
          <a:xfrm>
            <a:off x="3646394" y="3347411"/>
            <a:ext cx="1120588" cy="560294"/>
          </a:xfrm>
          <a:custGeom>
            <a:avLst/>
            <a:gdLst>
              <a:gd name="connsiteX0" fmla="*/ 560294 w 1120588"/>
              <a:gd name="connsiteY0" fmla="*/ 0 h 560294"/>
              <a:gd name="connsiteX1" fmla="*/ 1120588 w 1120588"/>
              <a:gd name="connsiteY1" fmla="*/ 560294 h 560294"/>
              <a:gd name="connsiteX2" fmla="*/ 0 w 1120588"/>
              <a:gd name="connsiteY2" fmla="*/ 560294 h 560294"/>
              <a:gd name="connsiteX3" fmla="*/ 560294 w 1120588"/>
              <a:gd name="connsiteY3" fmla="*/ 0 h 56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588" h="560294">
                <a:moveTo>
                  <a:pt x="560294" y="0"/>
                </a:moveTo>
                <a:cubicBezTo>
                  <a:pt x="869736" y="0"/>
                  <a:pt x="1120588" y="250852"/>
                  <a:pt x="1120588" y="560294"/>
                </a:cubicBezTo>
                <a:lnTo>
                  <a:pt x="0" y="560294"/>
                </a:lnTo>
                <a:cubicBezTo>
                  <a:pt x="0" y="250852"/>
                  <a:pt x="250852" y="0"/>
                  <a:pt x="560294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9EE055-CC0A-2E46-9D92-F870AB368E77}"/>
              </a:ext>
            </a:extLst>
          </p:cNvPr>
          <p:cNvSpPr/>
          <p:nvPr/>
        </p:nvSpPr>
        <p:spPr bwMode="auto">
          <a:xfrm>
            <a:off x="2344271" y="3347411"/>
            <a:ext cx="1120588" cy="560294"/>
          </a:xfrm>
          <a:custGeom>
            <a:avLst/>
            <a:gdLst>
              <a:gd name="connsiteX0" fmla="*/ 560294 w 1120588"/>
              <a:gd name="connsiteY0" fmla="*/ 0 h 560294"/>
              <a:gd name="connsiteX1" fmla="*/ 1120588 w 1120588"/>
              <a:gd name="connsiteY1" fmla="*/ 560294 h 560294"/>
              <a:gd name="connsiteX2" fmla="*/ 0 w 1120588"/>
              <a:gd name="connsiteY2" fmla="*/ 560294 h 560294"/>
              <a:gd name="connsiteX3" fmla="*/ 560294 w 1120588"/>
              <a:gd name="connsiteY3" fmla="*/ 0 h 56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588" h="560294">
                <a:moveTo>
                  <a:pt x="560294" y="0"/>
                </a:moveTo>
                <a:cubicBezTo>
                  <a:pt x="869736" y="0"/>
                  <a:pt x="1120588" y="250852"/>
                  <a:pt x="1120588" y="560294"/>
                </a:cubicBezTo>
                <a:lnTo>
                  <a:pt x="0" y="560294"/>
                </a:lnTo>
                <a:cubicBezTo>
                  <a:pt x="0" y="250852"/>
                  <a:pt x="250852" y="0"/>
                  <a:pt x="560294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D9B739A2-49B4-3290-0A24-DBDD00DCA8C2}"/>
              </a:ext>
            </a:extLst>
          </p:cNvPr>
          <p:cNvSpPr/>
          <p:nvPr/>
        </p:nvSpPr>
        <p:spPr bwMode="auto">
          <a:xfrm>
            <a:off x="1871383" y="3667899"/>
            <a:ext cx="291353" cy="479612"/>
          </a:xfrm>
          <a:prstGeom prst="stripedRightArrow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170ADB-0A40-6DA1-B00E-5198E424D7A2}"/>
              </a:ext>
            </a:extLst>
          </p:cNvPr>
          <p:cNvSpPr txBox="1"/>
          <p:nvPr/>
        </p:nvSpPr>
        <p:spPr>
          <a:xfrm>
            <a:off x="152400" y="1228165"/>
            <a:ext cx="2191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+mn-lt"/>
              </a:rPr>
              <a:t>Chọn</a:t>
            </a:r>
            <a:r>
              <a:rPr lang="en-US" dirty="0">
                <a:latin typeface="+mn-lt"/>
              </a:rPr>
              <a:t> 2 </a:t>
            </a:r>
            <a:r>
              <a:rPr lang="en-US" dirty="0" err="1">
                <a:latin typeface="+mn-lt"/>
              </a:rPr>
              <a:t>hình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vào</a:t>
            </a:r>
            <a:r>
              <a:rPr lang="en-US" dirty="0">
                <a:latin typeface="+mn-lt"/>
              </a:rPr>
              <a:t> Shape Format, </a:t>
            </a:r>
            <a:r>
              <a:rPr lang="en-US" dirty="0" err="1">
                <a:latin typeface="+mn-lt"/>
              </a:rPr>
              <a:t>MargeShapes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chọn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Subtract</a:t>
            </a:r>
            <a:r>
              <a:rPr lang="en-US" dirty="0">
                <a:latin typeface="+mn-lt"/>
              </a:rPr>
              <a:t> </a:t>
            </a:r>
            <a:endParaRPr lang="vi-VN" dirty="0">
              <a:latin typeface="+mn-lt"/>
            </a:endParaRPr>
          </a:p>
        </p:txBody>
      </p:sp>
      <p:sp>
        <p:nvSpPr>
          <p:cNvPr id="15" name="Arrow: Notched Right 14">
            <a:extLst>
              <a:ext uri="{FF2B5EF4-FFF2-40B4-BE49-F238E27FC236}">
                <a16:creationId xmlns:a16="http://schemas.microsoft.com/office/drawing/2014/main" id="{6A8DF4E9-6354-21D4-6507-84DE3D471378}"/>
              </a:ext>
            </a:extLst>
          </p:cNvPr>
          <p:cNvSpPr/>
          <p:nvPr/>
        </p:nvSpPr>
        <p:spPr bwMode="auto">
          <a:xfrm rot="5400000">
            <a:off x="756738" y="2634772"/>
            <a:ext cx="745633" cy="521624"/>
          </a:xfrm>
          <a:prstGeom prst="notched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DBA2961-0590-4C6C-4D11-B46D7434818D}"/>
              </a:ext>
            </a:extLst>
          </p:cNvPr>
          <p:cNvSpPr/>
          <p:nvPr/>
        </p:nvSpPr>
        <p:spPr bwMode="auto">
          <a:xfrm>
            <a:off x="5183841" y="4329953"/>
            <a:ext cx="2438400" cy="2438400"/>
          </a:xfrm>
          <a:custGeom>
            <a:avLst/>
            <a:gdLst>
              <a:gd name="connsiteX0" fmla="*/ 1219200 w 2438400"/>
              <a:gd name="connsiteY0" fmla="*/ 127747 h 2438400"/>
              <a:gd name="connsiteX1" fmla="*/ 127747 w 2438400"/>
              <a:gd name="connsiteY1" fmla="*/ 1219200 h 2438400"/>
              <a:gd name="connsiteX2" fmla="*/ 1219200 w 2438400"/>
              <a:gd name="connsiteY2" fmla="*/ 2310653 h 2438400"/>
              <a:gd name="connsiteX3" fmla="*/ 2310653 w 2438400"/>
              <a:gd name="connsiteY3" fmla="*/ 1219200 h 2438400"/>
              <a:gd name="connsiteX4" fmla="*/ 1219200 w 2438400"/>
              <a:gd name="connsiteY4" fmla="*/ 127747 h 2438400"/>
              <a:gd name="connsiteX5" fmla="*/ 1219200 w 2438400"/>
              <a:gd name="connsiteY5" fmla="*/ 0 h 2438400"/>
              <a:gd name="connsiteX6" fmla="*/ 2438400 w 2438400"/>
              <a:gd name="connsiteY6" fmla="*/ 1219200 h 2438400"/>
              <a:gd name="connsiteX7" fmla="*/ 1219200 w 2438400"/>
              <a:gd name="connsiteY7" fmla="*/ 2438400 h 2438400"/>
              <a:gd name="connsiteX8" fmla="*/ 0 w 2438400"/>
              <a:gd name="connsiteY8" fmla="*/ 1219200 h 2438400"/>
              <a:gd name="connsiteX9" fmla="*/ 1219200 w 2438400"/>
              <a:gd name="connsiteY9" fmla="*/ 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8400" h="2438400">
                <a:moveTo>
                  <a:pt x="1219200" y="127747"/>
                </a:moveTo>
                <a:cubicBezTo>
                  <a:pt x="616407" y="127747"/>
                  <a:pt x="127747" y="616407"/>
                  <a:pt x="127747" y="1219200"/>
                </a:cubicBezTo>
                <a:cubicBezTo>
                  <a:pt x="127747" y="1821993"/>
                  <a:pt x="616407" y="2310653"/>
                  <a:pt x="1219200" y="2310653"/>
                </a:cubicBezTo>
                <a:cubicBezTo>
                  <a:pt x="1821993" y="2310653"/>
                  <a:pt x="2310653" y="1821993"/>
                  <a:pt x="2310653" y="1219200"/>
                </a:cubicBezTo>
                <a:cubicBezTo>
                  <a:pt x="2310653" y="616407"/>
                  <a:pt x="1821993" y="127747"/>
                  <a:pt x="1219200" y="127747"/>
                </a:cubicBezTo>
                <a:close/>
                <a:moveTo>
                  <a:pt x="1219200" y="0"/>
                </a:moveTo>
                <a:cubicBezTo>
                  <a:pt x="1892546" y="0"/>
                  <a:pt x="2438400" y="545854"/>
                  <a:pt x="2438400" y="1219200"/>
                </a:cubicBezTo>
                <a:cubicBezTo>
                  <a:pt x="2438400" y="1892546"/>
                  <a:pt x="1892546" y="2438400"/>
                  <a:pt x="1219200" y="2438400"/>
                </a:cubicBezTo>
                <a:cubicBezTo>
                  <a:pt x="545854" y="2438400"/>
                  <a:pt x="0" y="1892546"/>
                  <a:pt x="0" y="1219200"/>
                </a:cubicBezTo>
                <a:cubicBezTo>
                  <a:pt x="0" y="545854"/>
                  <a:pt x="545854" y="0"/>
                  <a:pt x="1219200" y="0"/>
                </a:cubicBezTo>
                <a:close/>
              </a:path>
            </a:pathLst>
          </a:cu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A08882-AC0A-CEA5-05CE-D0B74A2627DB}"/>
              </a:ext>
            </a:extLst>
          </p:cNvPr>
          <p:cNvSpPr/>
          <p:nvPr/>
        </p:nvSpPr>
        <p:spPr bwMode="auto">
          <a:xfrm>
            <a:off x="1884830" y="4329953"/>
            <a:ext cx="2438400" cy="2438400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DD6258-9122-BBB9-C2F7-2EC31CF2205E}"/>
              </a:ext>
            </a:extLst>
          </p:cNvPr>
          <p:cNvSpPr/>
          <p:nvPr/>
        </p:nvSpPr>
        <p:spPr bwMode="auto">
          <a:xfrm>
            <a:off x="2012577" y="4457700"/>
            <a:ext cx="2182906" cy="218290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4" name="Arrow: Striped Right 23">
            <a:extLst>
              <a:ext uri="{FF2B5EF4-FFF2-40B4-BE49-F238E27FC236}">
                <a16:creationId xmlns:a16="http://schemas.microsoft.com/office/drawing/2014/main" id="{1E5991F2-961E-FC36-0BDE-124E3186E906}"/>
              </a:ext>
            </a:extLst>
          </p:cNvPr>
          <p:cNvSpPr/>
          <p:nvPr/>
        </p:nvSpPr>
        <p:spPr bwMode="auto">
          <a:xfrm>
            <a:off x="4529419" y="5309347"/>
            <a:ext cx="291353" cy="479612"/>
          </a:xfrm>
          <a:prstGeom prst="stripedRightArrow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1634A-D4A2-08D5-E00F-3ABC57D7D615}"/>
              </a:ext>
            </a:extLst>
          </p:cNvPr>
          <p:cNvSpPr txBox="1"/>
          <p:nvPr/>
        </p:nvSpPr>
        <p:spPr>
          <a:xfrm>
            <a:off x="3987052" y="4693725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Combine</a:t>
            </a:r>
            <a:r>
              <a:rPr lang="en-US" dirty="0">
                <a:latin typeface="+mn-lt"/>
              </a:rPr>
              <a:t> </a:t>
            </a:r>
            <a:endParaRPr lang="vi-VN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564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71308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Palatino Linotyp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narHorz">
          <a:fgClr>
            <a:schemeClr val="tx2"/>
          </a:fgClr>
          <a:bgClr>
            <a:schemeClr val="bg1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narHorz">
          <a:fgClr>
            <a:schemeClr val="tx2"/>
          </a:fgClr>
          <a:bgClr>
            <a:schemeClr val="bg1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lide sample 2023-11" id="{60EC5D1D-6AE9-474B-90C2-A8356E77B530}" vid="{41997981-31A9-4F27-A165-FCD8EE35715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504EFF5BD79D47ACA9B389B90BC160" ma:contentTypeVersion="15" ma:contentTypeDescription="Create a new document." ma:contentTypeScope="" ma:versionID="82fa184f3479eb00e747de96b7af3d10">
  <xsd:schema xmlns:xsd="http://www.w3.org/2001/XMLSchema" xmlns:xs="http://www.w3.org/2001/XMLSchema" xmlns:p="http://schemas.microsoft.com/office/2006/metadata/properties" xmlns:ns2="5378a8d3-5264-442d-8ee3-00003e4954b1" xmlns:ns3="981dfaa8-80b3-4db6-86b4-4b1d3b9edd9d" targetNamespace="http://schemas.microsoft.com/office/2006/metadata/properties" ma:root="true" ma:fieldsID="2625e86ab3bbaa0b05d3b9514a6d9849" ns2:_="" ns3:_="">
    <xsd:import namespace="5378a8d3-5264-442d-8ee3-00003e4954b1"/>
    <xsd:import namespace="981dfaa8-80b3-4db6-86b4-4b1d3b9edd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8a8d3-5264-442d-8ee3-00003e4954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46fe6cf-c6c6-432e-bc3b-e1a865b28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dfaa8-80b3-4db6-86b4-4b1d3b9edd9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97ec18d-00c1-4670-91c0-0d600be39f94}" ma:internalName="TaxCatchAll" ma:showField="CatchAllData" ma:web="981dfaa8-80b3-4db6-86b4-4b1d3b9edd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78a8d3-5264-442d-8ee3-00003e4954b1">
      <Terms xmlns="http://schemas.microsoft.com/office/infopath/2007/PartnerControls"/>
    </lcf76f155ced4ddcb4097134ff3c332f>
    <TaxCatchAll xmlns="981dfaa8-80b3-4db6-86b4-4b1d3b9edd9d" xsi:nil="true"/>
  </documentManagement>
</p:properties>
</file>

<file path=customXml/itemProps1.xml><?xml version="1.0" encoding="utf-8"?>
<ds:datastoreItem xmlns:ds="http://schemas.openxmlformats.org/officeDocument/2006/customXml" ds:itemID="{DCB66422-AB8F-4532-AD67-AA63814D0229}"/>
</file>

<file path=customXml/itemProps2.xml><?xml version="1.0" encoding="utf-8"?>
<ds:datastoreItem xmlns:ds="http://schemas.openxmlformats.org/officeDocument/2006/customXml" ds:itemID="{1D624179-59D3-4B36-A3E8-178380563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53DB31-D017-43EC-B51B-42F13A87B690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806a97cf-37b5-43d8-9f6a-27e74bb9243f"/>
    <ds:schemaRef ds:uri="c078926d-f3db-4b74-bbd0-f33b483d4b1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 sample 2023-11</Template>
  <TotalTime>909</TotalTime>
  <Words>49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Palatino Linotype</vt:lpstr>
      <vt:lpstr>Tahoma</vt:lpstr>
      <vt:lpstr>Wingdings</vt:lpstr>
      <vt:lpstr>Blends</vt:lpstr>
      <vt:lpstr>Tiêu đề báo cáo</vt:lpstr>
      <vt:lpstr>Mục lục</vt:lpstr>
      <vt:lpstr>Tiêu đề 1</vt:lpstr>
      <vt:lpstr>Hướng dẫn tạo shape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Tiêu đề báo cáo</dc:title>
  <dc:creator>Hoang Nguyen</dc:creator>
  <cp:lastModifiedBy>Hoang Nguyen</cp:lastModifiedBy>
  <cp:revision>4</cp:revision>
  <dcterms:created xsi:type="dcterms:W3CDTF">2023-12-16T13:07:24Z</dcterms:created>
  <dcterms:modified xsi:type="dcterms:W3CDTF">2023-12-17T04:17:07Z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0x010100D27483CF1B63FA4AA03D15E9EA85AD57</vt:lpwstr>
  </property>
</Properties>
</file>